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4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72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9DF"/>
    <a:srgbClr val="9E26B1"/>
    <a:srgbClr val="FDC02D"/>
    <a:srgbClr val="C21A5C"/>
    <a:srgbClr val="3849AC"/>
    <a:srgbClr val="795548"/>
    <a:srgbClr val="0097A7"/>
    <a:srgbClr val="F9A825"/>
    <a:srgbClr val="6739B7"/>
    <a:srgbClr val="0A7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648"/>
  </p:normalViewPr>
  <p:slideViewPr>
    <p:cSldViewPr snapToGrid="0">
      <p:cViewPr varScale="1">
        <p:scale>
          <a:sx n="91" d="100"/>
          <a:sy n="91" d="100"/>
        </p:scale>
        <p:origin x="56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4592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6681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9699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GPSoeiKakugothicUB" panose="020B0900000000000000" pitchFamily="34" charset="-128"/>
                <a:ea typeface="HGPSoeiKakugothicUB" panose="020B09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GPSoeiKakugothicUB" panose="020B0900000000000000" pitchFamily="34" charset="-128"/>
                <a:ea typeface="HGPSoeiKakugothicUB" panose="020B0900000000000000" pitchFamily="34" charset="-128"/>
              </a:defRPr>
            </a:lvl1pPr>
            <a:lvl2pPr>
              <a:defRPr>
                <a:latin typeface="HGPSoeiKakugothicUB" panose="020B0900000000000000" pitchFamily="34" charset="-128"/>
                <a:ea typeface="HGPSoeiKakugothicUB" panose="020B0900000000000000" pitchFamily="34" charset="-128"/>
              </a:defRPr>
            </a:lvl2pPr>
            <a:lvl3pPr>
              <a:defRPr>
                <a:latin typeface="HGPSoeiKakugothicUB" panose="020B0900000000000000" pitchFamily="34" charset="-128"/>
                <a:ea typeface="HGPSoeiKakugothicUB" panose="020B0900000000000000" pitchFamily="34" charset="-128"/>
              </a:defRPr>
            </a:lvl3pPr>
            <a:lvl4pPr>
              <a:defRPr>
                <a:latin typeface="HGPSoeiKakugothicUB" panose="020B0900000000000000" pitchFamily="34" charset="-128"/>
                <a:ea typeface="HGPSoeiKakugothicUB" panose="020B0900000000000000" pitchFamily="34" charset="-128"/>
              </a:defRPr>
            </a:lvl4pPr>
            <a:lvl5pPr>
              <a:defRPr>
                <a:latin typeface="HGPSoeiKakugothicUB" panose="020B0900000000000000" pitchFamily="34" charset="-128"/>
                <a:ea typeface="HGPSoeiKakugothicUB" panose="020B09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GPSoeiKakugothicUB" panose="020B0900000000000000" pitchFamily="34" charset="-128"/>
                <a:ea typeface="HGPSoeiKakugothicUB" panose="020B0900000000000000" pitchFamily="34" charset="-128"/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GPSoeiKakugothicUB" panose="020B0900000000000000" pitchFamily="34" charset="-128"/>
                <a:ea typeface="HGPSoeiKakugothicUB" panose="020B0900000000000000" pitchFamily="34" charset="-128"/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GPSoeiKakugothicUB" panose="020B0900000000000000" pitchFamily="34" charset="-128"/>
                <a:ea typeface="HGPSoeiKakugothicUB" panose="020B0900000000000000" pitchFamily="34" charset="-128"/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9741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0839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21369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10/18/2024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62698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10/18/2024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9332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10/18/2024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7875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26780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63158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HGPSoeiKakugothicUB" panose="020B0900000000000000" pitchFamily="34" charset="-128"/>
                <a:ea typeface="HGPSoeiKakugothicUB" panose="020B0900000000000000" pitchFamily="34" charset="-128"/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HGPSoeiKakugothicUB" panose="020B0900000000000000" pitchFamily="34" charset="-128"/>
                <a:ea typeface="HGPSoeiKakugothicUB" panose="020B0900000000000000" pitchFamily="34" charset="-128"/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HGPSoeiKakugothicUB" panose="020B0900000000000000" pitchFamily="34" charset="-128"/>
                <a:ea typeface="HGPSoeiKakugothicUB" panose="020B0900000000000000" pitchFamily="34" charset="-128"/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8789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GPSoeiKakugothicUB" panose="020B0900000000000000" pitchFamily="34" charset="-128"/>
          <a:ea typeface="HGPSoeiKakugothicUB" panose="020B09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GPSoeiKakugothicUB" panose="020B0900000000000000" pitchFamily="34" charset="-128"/>
          <a:ea typeface="HGPSoeiKakugothicUB" panose="020B09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GPSoeiKakugothicUB" panose="020B0900000000000000" pitchFamily="34" charset="-128"/>
          <a:ea typeface="HGPSoeiKakugothicUB" panose="020B09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GPSoeiKakugothicUB" panose="020B0900000000000000" pitchFamily="34" charset="-128"/>
          <a:ea typeface="HGPSoeiKakugothicUB" panose="020B09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GPSoeiKakugothicUB" panose="020B0900000000000000" pitchFamily="34" charset="-128"/>
          <a:ea typeface="HGPSoeiKakugothicUB" panose="020B09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GPSoeiKakugothicUB" panose="020B0900000000000000" pitchFamily="34" charset="-128"/>
          <a:ea typeface="HGPSoeiKakugothicUB" panose="020B09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3FD9F436-4335-4876-7C41-9CF788F7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0"/>
            <a:ext cx="8058150" cy="6865636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F64A7B3B-5199-69F5-792A-64A15CA18587}"/>
              </a:ext>
            </a:extLst>
          </p:cNvPr>
          <p:cNvSpPr txBox="1"/>
          <p:nvPr/>
        </p:nvSpPr>
        <p:spPr>
          <a:xfrm>
            <a:off x="-3047" y="0"/>
            <a:ext cx="4130801" cy="523220"/>
          </a:xfrm>
          <a:prstGeom prst="rect">
            <a:avLst/>
          </a:prstGeom>
          <a:solidFill>
            <a:srgbClr val="870D4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Agent01</a:t>
            </a:r>
            <a:endParaRPr kumimoji="1" lang="ja-JP" altLang="en-US" sz="280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9699BDF9-FDDA-6104-09C9-5E11F0ADBBBC}"/>
              </a:ext>
            </a:extLst>
          </p:cNvPr>
          <p:cNvSpPr txBox="1"/>
          <p:nvPr/>
        </p:nvSpPr>
        <p:spPr>
          <a:xfrm>
            <a:off x="325566" y="770291"/>
            <a:ext cx="2387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P02.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東町公園</a:t>
            </a:r>
            <a:endParaRPr kumimoji="1"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   → </a:t>
            </a:r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P51.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吉祥院地蔵</a:t>
            </a:r>
          </a:p>
        </p:txBody>
      </p:sp>
    </p:spTree>
    <p:extLst>
      <p:ext uri="{BB962C8B-B14F-4D97-AF65-F5344CB8AC3E}">
        <p14:creationId xmlns:p14="http://schemas.microsoft.com/office/powerpoint/2010/main" val="3575744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F761D-6C9F-C05F-F990-581683997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6B446AE-512E-9BFD-AD92-7E1EE270CFD7}"/>
              </a:ext>
            </a:extLst>
          </p:cNvPr>
          <p:cNvSpPr txBox="1"/>
          <p:nvPr/>
        </p:nvSpPr>
        <p:spPr>
          <a:xfrm>
            <a:off x="-14304" y="1233"/>
            <a:ext cx="4130801" cy="523220"/>
          </a:xfrm>
          <a:prstGeom prst="rect">
            <a:avLst/>
          </a:prstGeom>
          <a:solidFill>
            <a:srgbClr val="FDC02D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Agent22</a:t>
            </a:r>
            <a:endParaRPr kumimoji="1" lang="ja-JP" altLang="en-US" sz="280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D614956-D78C-608E-3DE8-2E15038EB967}"/>
              </a:ext>
            </a:extLst>
          </p:cNvPr>
          <p:cNvSpPr txBox="1"/>
          <p:nvPr/>
        </p:nvSpPr>
        <p:spPr>
          <a:xfrm>
            <a:off x="200025" y="757237"/>
            <a:ext cx="4140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P206.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米子駅バス乗り場 観光案内地図</a:t>
            </a: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→ </a:t>
            </a:r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P212.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彫刻ロード「光」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DB57D3D-BFD9-33B3-48B9-4190D568D0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862" b="18873"/>
          <a:stretch/>
        </p:blipFill>
        <p:spPr>
          <a:xfrm>
            <a:off x="4116497" y="-1"/>
            <a:ext cx="807550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0588D-4F4A-72F8-73F5-2ED44987B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942988F-16F4-DF89-8D31-52B9456C9776}"/>
              </a:ext>
            </a:extLst>
          </p:cNvPr>
          <p:cNvSpPr txBox="1"/>
          <p:nvPr/>
        </p:nvSpPr>
        <p:spPr>
          <a:xfrm>
            <a:off x="-14304" y="1233"/>
            <a:ext cx="4130801" cy="523220"/>
          </a:xfrm>
          <a:prstGeom prst="rect">
            <a:avLst/>
          </a:prstGeom>
          <a:solidFill>
            <a:srgbClr val="9E26B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Agent21</a:t>
            </a:r>
            <a:endParaRPr kumimoji="1" lang="ja-JP" altLang="en-US" sz="280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9193201A-560E-B716-8EDA-CD2A0BC94259}"/>
              </a:ext>
            </a:extLst>
          </p:cNvPr>
          <p:cNvSpPr txBox="1"/>
          <p:nvPr/>
        </p:nvSpPr>
        <p:spPr>
          <a:xfrm>
            <a:off x="131555" y="789205"/>
            <a:ext cx="4062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P217.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明治第一公園のパーゴラ休憩所</a:t>
            </a: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→ </a:t>
            </a:r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P213.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焼肉韓国料理　大力家族亭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5483768-FD15-15FC-D5AB-D8BCB705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490" b="14561"/>
          <a:stretch/>
        </p:blipFill>
        <p:spPr>
          <a:xfrm>
            <a:off x="4116497" y="0"/>
            <a:ext cx="8075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17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AA4BC-6B4B-99DB-7337-E29E7EC15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41AF6B6-AA4B-ABC1-405D-5BEC5C79BC35}"/>
              </a:ext>
            </a:extLst>
          </p:cNvPr>
          <p:cNvSpPr txBox="1"/>
          <p:nvPr/>
        </p:nvSpPr>
        <p:spPr>
          <a:xfrm>
            <a:off x="-14304" y="1233"/>
            <a:ext cx="4130801" cy="523220"/>
          </a:xfrm>
          <a:prstGeom prst="rect">
            <a:avLst/>
          </a:prstGeom>
          <a:solidFill>
            <a:srgbClr val="9E26B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Agent31</a:t>
            </a:r>
            <a:endParaRPr kumimoji="1" lang="ja-JP" altLang="en-US" sz="280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E25A0EE-871C-3BCB-7DA9-DDEAD79CEB48}"/>
              </a:ext>
            </a:extLst>
          </p:cNvPr>
          <p:cNvSpPr txBox="1"/>
          <p:nvPr/>
        </p:nvSpPr>
        <p:spPr>
          <a:xfrm>
            <a:off x="131555" y="789205"/>
            <a:ext cx="4062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P217.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明治第一公園のパーゴラ休憩所</a:t>
            </a: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→ </a:t>
            </a:r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P213.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焼肉韓国料理　大力家族亭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556175D-5B47-86DE-F247-AF2C454CF7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782"/>
          <a:stretch/>
        </p:blipFill>
        <p:spPr>
          <a:xfrm>
            <a:off x="3712714" y="-1"/>
            <a:ext cx="857080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7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ECDDE-B399-9664-FF39-A5D625445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CDD10628-F0D9-1CFB-1EFB-1BADD97C1CFF}"/>
              </a:ext>
            </a:extLst>
          </p:cNvPr>
          <p:cNvSpPr txBox="1"/>
          <p:nvPr/>
        </p:nvSpPr>
        <p:spPr>
          <a:xfrm>
            <a:off x="-14304" y="1233"/>
            <a:ext cx="4130801" cy="523220"/>
          </a:xfrm>
          <a:prstGeom prst="rect">
            <a:avLst/>
          </a:prstGeom>
          <a:solidFill>
            <a:srgbClr val="50A9D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Agent32</a:t>
            </a:r>
            <a:endParaRPr kumimoji="1" lang="ja-JP" altLang="en-US" sz="280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2897FF0-9FA7-A4D5-A914-7FE5115C5FCF}"/>
              </a:ext>
            </a:extLst>
          </p:cNvPr>
          <p:cNvSpPr txBox="1"/>
          <p:nvPr/>
        </p:nvSpPr>
        <p:spPr>
          <a:xfrm>
            <a:off x="200025" y="757237"/>
            <a:ext cx="3910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P304.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 犬の像</a:t>
            </a:r>
            <a:endParaRPr kumimoji="1"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→ </a:t>
            </a:r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P306.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どらドラパーク米子庭球場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C507253-6E4D-783D-558D-DCA58711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524" b="9817"/>
          <a:stretch/>
        </p:blipFill>
        <p:spPr>
          <a:xfrm>
            <a:off x="4116497" y="-1"/>
            <a:ext cx="807550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48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FA9B6-BA0B-2C65-89D3-00635719D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821D61D-9187-908A-2CFB-F591DEF9B6FE}"/>
              </a:ext>
            </a:extLst>
          </p:cNvPr>
          <p:cNvSpPr txBox="1"/>
          <p:nvPr/>
        </p:nvSpPr>
        <p:spPr>
          <a:xfrm>
            <a:off x="-14304" y="1233"/>
            <a:ext cx="4130801" cy="523220"/>
          </a:xfrm>
          <a:prstGeom prst="rect">
            <a:avLst/>
          </a:prstGeom>
          <a:solidFill>
            <a:srgbClr val="E656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Agent02</a:t>
            </a:r>
            <a:endParaRPr kumimoji="1" lang="ja-JP" altLang="en-US" sz="280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459DE93D-6E3E-6EFF-5CDA-1C9D6A9F509A}"/>
              </a:ext>
            </a:extLst>
          </p:cNvPr>
          <p:cNvSpPr txBox="1"/>
          <p:nvPr/>
        </p:nvSpPr>
        <p:spPr>
          <a:xfrm>
            <a:off x="314309" y="785812"/>
            <a:ext cx="368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P01.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たいやきとお茶の店あんあん</a:t>
            </a:r>
            <a:endParaRPr kumimoji="1"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   → </a:t>
            </a:r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P13.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やっちゃん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1597A11-65F1-CDFE-581D-9CED12CD1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8"/>
          <a:stretch/>
        </p:blipFill>
        <p:spPr>
          <a:xfrm>
            <a:off x="4105274" y="15521"/>
            <a:ext cx="8058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1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E7F86-4445-2FCD-FAF3-486D3EDB2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ED45A6A-EE9A-8EAE-5530-3754FD120031}"/>
              </a:ext>
            </a:extLst>
          </p:cNvPr>
          <p:cNvSpPr txBox="1"/>
          <p:nvPr/>
        </p:nvSpPr>
        <p:spPr>
          <a:xfrm>
            <a:off x="-14304" y="1233"/>
            <a:ext cx="4130801" cy="523220"/>
          </a:xfrm>
          <a:prstGeom prst="rect">
            <a:avLst/>
          </a:prstGeom>
          <a:solidFill>
            <a:srgbClr val="0A7137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Agent03</a:t>
            </a:r>
            <a:endParaRPr kumimoji="1" lang="ja-JP" altLang="en-US" sz="280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E7DCE6FD-B172-2238-2470-5564454F0E73}"/>
              </a:ext>
            </a:extLst>
          </p:cNvPr>
          <p:cNvSpPr txBox="1"/>
          <p:nvPr/>
        </p:nvSpPr>
        <p:spPr>
          <a:xfrm>
            <a:off x="-14288" y="785812"/>
            <a:ext cx="4233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P37.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中ノ棚橋地蔵</a:t>
            </a:r>
            <a:endParaRPr kumimoji="1"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   → </a:t>
            </a:r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P65.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錦町２丁目１区自治会掲示板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9D8EECD-F1C9-E762-F718-B1D65897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t="8459" r="10496" b="6417"/>
          <a:stretch/>
        </p:blipFill>
        <p:spPr>
          <a:xfrm>
            <a:off x="4116496" y="0"/>
            <a:ext cx="8075504" cy="69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24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3391-A8ED-F855-21ED-DADF07033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2F3869C-3547-2FC5-641B-90E03C667F71}"/>
              </a:ext>
            </a:extLst>
          </p:cNvPr>
          <p:cNvSpPr txBox="1"/>
          <p:nvPr/>
        </p:nvSpPr>
        <p:spPr>
          <a:xfrm>
            <a:off x="-14304" y="1233"/>
            <a:ext cx="4130801" cy="523220"/>
          </a:xfrm>
          <a:prstGeom prst="rect">
            <a:avLst/>
          </a:prstGeom>
          <a:solidFill>
            <a:srgbClr val="6739B7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Agent04</a:t>
            </a:r>
            <a:endParaRPr kumimoji="1" lang="ja-JP" altLang="en-US" sz="280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0FDD659-8DBA-B377-5AD0-D426E6B06377}"/>
              </a:ext>
            </a:extLst>
          </p:cNvPr>
          <p:cNvSpPr txBox="1"/>
          <p:nvPr/>
        </p:nvSpPr>
        <p:spPr>
          <a:xfrm>
            <a:off x="314309" y="785812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P53.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法蔵寺地蔵尊</a:t>
            </a:r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(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みそなめ地蔵</a:t>
            </a:r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   → </a:t>
            </a:r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P67.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ちとせ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2E144D7-11F2-A123-CD41-3445B19903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07"/>
          <a:stretch/>
        </p:blipFill>
        <p:spPr>
          <a:xfrm>
            <a:off x="4116497" y="-1"/>
            <a:ext cx="8075503" cy="68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98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AB023-1108-80CC-0593-4EE851F59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B7F00AD-511E-22A6-7A1A-4E742A7A3078}"/>
              </a:ext>
            </a:extLst>
          </p:cNvPr>
          <p:cNvSpPr txBox="1"/>
          <p:nvPr/>
        </p:nvSpPr>
        <p:spPr>
          <a:xfrm>
            <a:off x="-14304" y="1233"/>
            <a:ext cx="4130801" cy="523220"/>
          </a:xfrm>
          <a:prstGeom prst="rect">
            <a:avLst/>
          </a:prstGeom>
          <a:solidFill>
            <a:srgbClr val="F9A825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Agent05</a:t>
            </a:r>
            <a:endParaRPr kumimoji="1" lang="ja-JP" altLang="en-US" sz="280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32578D5-FBF6-DAB4-5D10-118251E728B0}"/>
              </a:ext>
            </a:extLst>
          </p:cNvPr>
          <p:cNvSpPr txBox="1"/>
          <p:nvPr/>
        </p:nvSpPr>
        <p:spPr>
          <a:xfrm>
            <a:off x="93670" y="828675"/>
            <a:ext cx="3914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P88.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どろたぼう駅</a:t>
            </a:r>
            <a:endParaRPr kumimoji="1"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   → </a:t>
            </a:r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P104.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ホリデイスポーツクラブ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212CF65-C405-EF84-66D8-4D55AED88C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143" b="8745"/>
          <a:stretch/>
        </p:blipFill>
        <p:spPr>
          <a:xfrm>
            <a:off x="4116497" y="-1"/>
            <a:ext cx="807550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0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A82FB-D272-A7A8-1BE0-4F2E0C35B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722E6CB-DBAD-0E42-9F56-2130127E794F}"/>
              </a:ext>
            </a:extLst>
          </p:cNvPr>
          <p:cNvSpPr txBox="1"/>
          <p:nvPr/>
        </p:nvSpPr>
        <p:spPr>
          <a:xfrm>
            <a:off x="-14304" y="1233"/>
            <a:ext cx="4130801" cy="523220"/>
          </a:xfrm>
          <a:prstGeom prst="rect">
            <a:avLst/>
          </a:prstGeom>
          <a:solidFill>
            <a:srgbClr val="0097A7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Agent06</a:t>
            </a:r>
            <a:endParaRPr kumimoji="1" lang="ja-JP" altLang="en-US" sz="280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FB2D1BA-DB18-1F3E-3C0A-CDF032D2DA89}"/>
              </a:ext>
            </a:extLst>
          </p:cNvPr>
          <p:cNvSpPr txBox="1"/>
          <p:nvPr/>
        </p:nvSpPr>
        <p:spPr>
          <a:xfrm>
            <a:off x="200025" y="757237"/>
            <a:ext cx="3185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P100.</a:t>
            </a:r>
            <a:r>
              <a:rPr kumimoji="1" lang="en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 MEGA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ドン・キホーテ</a:t>
            </a:r>
            <a:endParaRPr kumimoji="1"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         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米子店の壁画</a:t>
            </a:r>
            <a:endParaRPr kumimoji="1"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→ </a:t>
            </a:r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P84.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ラッテちゃん</a:t>
            </a:r>
            <a:endParaRPr kumimoji="1"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          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ボランティアロード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E4518D5-5890-B629-9316-900BB78A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654" b="7359"/>
          <a:stretch/>
        </p:blipFill>
        <p:spPr>
          <a:xfrm>
            <a:off x="4105291" y="7021"/>
            <a:ext cx="8086709" cy="684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2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27546-20F2-7207-F4DA-40638A329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EDADCFC-5452-472B-3446-264A603C4932}"/>
              </a:ext>
            </a:extLst>
          </p:cNvPr>
          <p:cNvSpPr txBox="1"/>
          <p:nvPr/>
        </p:nvSpPr>
        <p:spPr>
          <a:xfrm>
            <a:off x="-14304" y="1233"/>
            <a:ext cx="4130801" cy="523220"/>
          </a:xfrm>
          <a:prstGeom prst="rect">
            <a:avLst/>
          </a:prstGeom>
          <a:solidFill>
            <a:srgbClr val="795548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Agent07</a:t>
            </a:r>
            <a:endParaRPr kumimoji="1" lang="ja-JP" altLang="en-US" sz="280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40CC463E-9C70-E762-B4A5-B18A1657CACD}"/>
              </a:ext>
            </a:extLst>
          </p:cNvPr>
          <p:cNvSpPr txBox="1"/>
          <p:nvPr/>
        </p:nvSpPr>
        <p:spPr>
          <a:xfrm>
            <a:off x="200025" y="757237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P52.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博労町公園</a:t>
            </a: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→ </a:t>
            </a:r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P28.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荒魂神社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8D1803E-0D4D-626D-9D10-06B5D2A51D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605" b="10846"/>
          <a:stretch/>
        </p:blipFill>
        <p:spPr>
          <a:xfrm>
            <a:off x="4116497" y="0"/>
            <a:ext cx="8075503" cy="68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69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C70EA-20B0-9AA3-56D6-F64AD0CC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3E74480-6894-2978-0AFA-CFBE93A02A25}"/>
              </a:ext>
            </a:extLst>
          </p:cNvPr>
          <p:cNvSpPr txBox="1"/>
          <p:nvPr/>
        </p:nvSpPr>
        <p:spPr>
          <a:xfrm>
            <a:off x="-14304" y="1233"/>
            <a:ext cx="4130801" cy="523220"/>
          </a:xfrm>
          <a:prstGeom prst="rect">
            <a:avLst/>
          </a:prstGeom>
          <a:solidFill>
            <a:srgbClr val="3849AC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Agent08</a:t>
            </a:r>
            <a:endParaRPr kumimoji="1" lang="ja-JP" altLang="en-US" sz="280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B0594E5-FC1D-F014-587E-CA73DE61C799}"/>
              </a:ext>
            </a:extLst>
          </p:cNvPr>
          <p:cNvSpPr txBox="1"/>
          <p:nvPr/>
        </p:nvSpPr>
        <p:spPr>
          <a:xfrm>
            <a:off x="200025" y="757237"/>
            <a:ext cx="3998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P49.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天理教米府分教会</a:t>
            </a: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→ </a:t>
            </a:r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P03.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日本海情報ビジネス専門学校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6536413-E7E0-9D79-8989-0B61230C5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692"/>
          <a:stretch/>
        </p:blipFill>
        <p:spPr>
          <a:xfrm>
            <a:off x="4116497" y="0"/>
            <a:ext cx="8075504" cy="688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58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6967A-7012-D021-7FA3-939DB3172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E50CAE2-C589-37D6-F693-EBD0E422B825}"/>
              </a:ext>
            </a:extLst>
          </p:cNvPr>
          <p:cNvSpPr txBox="1"/>
          <p:nvPr/>
        </p:nvSpPr>
        <p:spPr>
          <a:xfrm>
            <a:off x="-14304" y="1233"/>
            <a:ext cx="4130801" cy="523220"/>
          </a:xfrm>
          <a:prstGeom prst="rect">
            <a:avLst/>
          </a:prstGeom>
          <a:solidFill>
            <a:srgbClr val="C21A5C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Agent21</a:t>
            </a:r>
            <a:endParaRPr kumimoji="1" lang="ja-JP" altLang="en-US" sz="280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CDF1BAE-1E15-9E80-4FE1-579904204FE6}"/>
              </a:ext>
            </a:extLst>
          </p:cNvPr>
          <p:cNvSpPr txBox="1"/>
          <p:nvPr/>
        </p:nvSpPr>
        <p:spPr>
          <a:xfrm>
            <a:off x="200025" y="757237"/>
            <a:ext cx="2834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P203.</a:t>
            </a:r>
            <a:r>
              <a:rPr kumimoji="1" lang="en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 JR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米子駅南口</a:t>
            </a: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→ </a:t>
            </a:r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P222.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米子城跡 上り口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1F9BA9F-6697-6767-63BD-F6C9028AAD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2" r="5076"/>
          <a:stretch/>
        </p:blipFill>
        <p:spPr>
          <a:xfrm>
            <a:off x="4116497" y="-1"/>
            <a:ext cx="8075503" cy="68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21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187</Words>
  <Application>Microsoft Office PowerPoint</Application>
  <PresentationFormat>ワイド画面</PresentationFormat>
  <Paragraphs>41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HGPSoeiKakugothicUB</vt:lpstr>
      <vt:lpstr>Meiryo</vt:lpstr>
      <vt:lpstr>Arial</vt:lpstr>
      <vt:lpstr>Copperplate Gothic Bold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TAJIKA, Katsuaki</dc:creator>
  <cp:lastModifiedBy>Katsuaki Tajika</cp:lastModifiedBy>
  <cp:revision>6</cp:revision>
  <cp:lastPrinted>2024-10-18T07:31:07Z</cp:lastPrinted>
  <dcterms:created xsi:type="dcterms:W3CDTF">2024-10-18T07:11:56Z</dcterms:created>
  <dcterms:modified xsi:type="dcterms:W3CDTF">2024-10-18T12:57:42Z</dcterms:modified>
</cp:coreProperties>
</file>